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E5248-A6E3-4503-BBE4-C0F2CD9141BC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D5E47-4D4D-4242-8AEC-FAC859EFA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5E47-4D4D-4242-8AEC-FAC859EFA3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D5E47-4D4D-4242-8AEC-FAC859EFA3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ADB39-10A6-433E-A3C2-9D88BA5F2BC3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2AACE-F3CB-4EDC-B58C-32A69CA88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2362200"/>
          </a:xfrm>
        </p:spPr>
        <p:txBody>
          <a:bodyPr>
            <a:noAutofit/>
          </a:bodyPr>
          <a:lstStyle/>
          <a:p>
            <a:r>
              <a:rPr lang="en-US" sz="6600" dirty="0" smtClean="0"/>
              <a:t>PES/PELS/IAS/IES </a:t>
            </a:r>
            <a:r>
              <a:rPr lang="en-US" sz="6600" dirty="0" err="1" smtClean="0"/>
              <a:t>Ausin</a:t>
            </a:r>
            <a:r>
              <a:rPr lang="en-US" sz="6600" dirty="0" smtClean="0"/>
              <a:t> </a:t>
            </a:r>
            <a:br>
              <a:rPr lang="en-US" sz="6600" dirty="0" smtClean="0"/>
            </a:br>
            <a:r>
              <a:rPr lang="en-US" sz="6600" dirty="0" smtClean="0"/>
              <a:t>(PI)²</a:t>
            </a:r>
            <a:endParaRPr lang="en-US" sz="6600" dirty="0"/>
          </a:p>
        </p:txBody>
      </p:sp>
      <p:pic>
        <p:nvPicPr>
          <p:cNvPr id="15362" name="Picture 2" descr="PI2 Logo Foo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056783" cy="1447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42672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Tech Meetings on</a:t>
            </a:r>
            <a:br>
              <a:rPr lang="en-US" sz="6600" dirty="0" smtClean="0"/>
            </a:br>
            <a:r>
              <a:rPr lang="en-US" sz="6600" dirty="0" smtClean="0"/>
              <a:t> 4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Tuesdays, Jan - Oct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2 Logo corn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578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2017 </a:t>
            </a:r>
            <a:r>
              <a:rPr lang="en-US" sz="5400" dirty="0" err="1" smtClean="0"/>
              <a:t>ChapCom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458200" cy="541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Chair – 				James J. Mercier, P.E.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Vice Chair/Chair Elect – 	Steve Pearson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Treasurer – 			Kris </a:t>
            </a:r>
            <a:r>
              <a:rPr lang="en-US" dirty="0" err="1" smtClean="0">
                <a:solidFill>
                  <a:schemeClr val="tx1"/>
                </a:solidFill>
              </a:rPr>
              <a:t>Dehnel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Secretary – 			Ruth </a:t>
            </a:r>
            <a:r>
              <a:rPr lang="en-US" dirty="0" err="1" smtClean="0">
                <a:solidFill>
                  <a:schemeClr val="tx1"/>
                </a:solidFill>
              </a:rPr>
              <a:t>Sulzer</a:t>
            </a:r>
            <a:r>
              <a:rPr lang="en-US" dirty="0" smtClean="0">
                <a:solidFill>
                  <a:schemeClr val="tx1"/>
                </a:solidFill>
              </a:rPr>
              <a:t>, P.E.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Member–at–large – 		Marcie </a:t>
            </a:r>
            <a:r>
              <a:rPr lang="en-US" dirty="0" err="1" smtClean="0">
                <a:solidFill>
                  <a:schemeClr val="tx1"/>
                </a:solidFill>
              </a:rPr>
              <a:t>Gard</a:t>
            </a:r>
            <a:r>
              <a:rPr lang="en-US" dirty="0" smtClean="0">
                <a:solidFill>
                  <a:schemeClr val="tx1"/>
                </a:solidFill>
              </a:rPr>
              <a:t>, P.E.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Member–at–large –		</a:t>
            </a:r>
            <a:r>
              <a:rPr lang="en-US" dirty="0" err="1" smtClean="0">
                <a:solidFill>
                  <a:schemeClr val="tx1"/>
                </a:solidFill>
              </a:rPr>
              <a:t>Xin</a:t>
            </a:r>
            <a:r>
              <a:rPr lang="en-US" dirty="0" smtClean="0">
                <a:solidFill>
                  <a:schemeClr val="tx1"/>
                </a:solidFill>
              </a:rPr>
              <a:t> “Wendy” Wang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Member–at–large –		Franklin </a:t>
            </a:r>
            <a:r>
              <a:rPr lang="en-US" dirty="0" err="1" smtClean="0">
                <a:solidFill>
                  <a:schemeClr val="tx1"/>
                </a:solidFill>
              </a:rPr>
              <a:t>Bohac</a:t>
            </a:r>
            <a:r>
              <a:rPr lang="en-US" dirty="0" smtClean="0">
                <a:solidFill>
                  <a:schemeClr val="tx1"/>
                </a:solidFill>
              </a:rPr>
              <a:t>, P.E.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    	 Awards Chair – 	Andrew </a:t>
            </a:r>
            <a:r>
              <a:rPr lang="en-US" dirty="0" err="1" smtClean="0">
                <a:solidFill>
                  <a:schemeClr val="tx1"/>
                </a:solidFill>
              </a:rPr>
              <a:t>Bluiett</a:t>
            </a:r>
            <a:r>
              <a:rPr lang="en-US" dirty="0" smtClean="0">
                <a:solidFill>
                  <a:schemeClr val="tx1"/>
                </a:solidFill>
              </a:rPr>
              <a:t>, P.E.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 </a:t>
            </a:r>
            <a:r>
              <a:rPr lang="en-US" dirty="0" err="1" smtClean="0">
                <a:solidFill>
                  <a:schemeClr val="tx1"/>
                </a:solidFill>
              </a:rPr>
              <a:t>Comm</a:t>
            </a:r>
            <a:r>
              <a:rPr lang="en-US" dirty="0" smtClean="0">
                <a:solidFill>
                  <a:schemeClr val="tx1"/>
                </a:solidFill>
              </a:rPr>
              <a:t> Chair – 	Steve Pearson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NEW MEETING LOCATION!</a:t>
            </a:r>
            <a:endParaRPr lang="en-US" sz="4400" dirty="0"/>
          </a:p>
        </p:txBody>
      </p:sp>
      <p:pic>
        <p:nvPicPr>
          <p:cNvPr id="3074" name="Picture 2" descr="C3at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620000" cy="5451231"/>
          </a:xfrm>
          <a:prstGeom prst="rect">
            <a:avLst/>
          </a:prstGeom>
          <a:noFill/>
        </p:spPr>
      </p:pic>
      <p:pic>
        <p:nvPicPr>
          <p:cNvPr id="6" name="Picture 5" descr="PI2 Logo corn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6800"/>
            <a:ext cx="2057400" cy="16002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09800" y="61501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2700 W. Anderson Lane, 78757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2 Logo corn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578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09601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	New meeting location required a new check-in format. </a:t>
            </a:r>
          </a:p>
          <a:p>
            <a:r>
              <a:rPr lang="en-US" sz="4000" dirty="0" smtClean="0"/>
              <a:t>	Attendees now merely sign in with the Secretary, but order from the Server.	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	BUT, we need a minimum order </a:t>
            </a:r>
            <a:r>
              <a:rPr lang="en-US" sz="4000" dirty="0" smtClean="0"/>
              <a:t>$500 </a:t>
            </a:r>
            <a:r>
              <a:rPr lang="en-US" sz="4000" dirty="0" smtClean="0"/>
              <a:t>food and drinks to get room. </a:t>
            </a:r>
          </a:p>
          <a:p>
            <a:r>
              <a:rPr lang="en-US" sz="4000" dirty="0" smtClean="0"/>
              <a:t>	Does not include server fee or tax.</a:t>
            </a:r>
          </a:p>
          <a:p>
            <a:r>
              <a:rPr lang="en-US" sz="4000" dirty="0" smtClean="0"/>
              <a:t>			If light, </a:t>
            </a:r>
            <a:r>
              <a:rPr lang="en-US" sz="4000" u="sng" dirty="0" smtClean="0"/>
              <a:t>(PI)² pays balance</a:t>
            </a:r>
            <a:r>
              <a:rPr lang="en-US" sz="4000" dirty="0" smtClean="0"/>
              <a:t>!	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895600"/>
            <a:ext cx="7772400" cy="990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Weaknesses</a:t>
            </a:r>
            <a:endParaRPr lang="en-US" sz="5400" dirty="0"/>
          </a:p>
        </p:txBody>
      </p:sp>
      <p:pic>
        <p:nvPicPr>
          <p:cNvPr id="4" name="Picture 3" descr="PI2 Logo corn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578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35052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Declining attendance – </a:t>
            </a:r>
          </a:p>
          <a:p>
            <a:r>
              <a:rPr lang="en-US" sz="4000" dirty="0" smtClean="0"/>
              <a:t>		   Cost of meals? (necessary for 			quality meeting room)</a:t>
            </a:r>
          </a:p>
          <a:p>
            <a:r>
              <a:rPr lang="en-US" sz="4000" dirty="0" smtClean="0"/>
              <a:t>		    Demanding work environment?</a:t>
            </a:r>
          </a:p>
          <a:p>
            <a:r>
              <a:rPr lang="en-US" sz="4000" dirty="0" smtClean="0"/>
              <a:t> 		    Austin Traffic?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0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Strengths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96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Robust schedule:  10 Tech meetings, 11 </a:t>
            </a:r>
            <a:r>
              <a:rPr lang="en-US" sz="4000" dirty="0" err="1" smtClean="0"/>
              <a:t>Chapcom</a:t>
            </a:r>
            <a:r>
              <a:rPr lang="en-US" sz="4000" dirty="0" smtClean="0"/>
              <a:t> meetings, 1 Workshop, 4 tours, 1 or 2 Social events, and a dynamic </a:t>
            </a:r>
            <a:r>
              <a:rPr lang="en-US" sz="4000" dirty="0" err="1" smtClean="0"/>
              <a:t>Chapcom</a:t>
            </a:r>
            <a:r>
              <a:rPr lang="en-US" sz="4000" dirty="0" smtClean="0"/>
              <a:t> that includes active Past Chairs.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2 Logo corn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578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0"/>
            <a:ext cx="7772400" cy="83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96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	Improving attendance by developing a stable audience.</a:t>
            </a:r>
          </a:p>
          <a:p>
            <a:r>
              <a:rPr lang="en-US" sz="4000" dirty="0" smtClean="0"/>
              <a:t>2.	Finding new and interesting subjects to attract attendance.</a:t>
            </a:r>
          </a:p>
          <a:p>
            <a:r>
              <a:rPr lang="en-US" sz="4000" dirty="0" smtClean="0"/>
              <a:t>3.</a:t>
            </a:r>
            <a:r>
              <a:rPr lang="en-US" sz="4000" dirty="0" smtClean="0"/>
              <a:t>	</a:t>
            </a:r>
            <a:r>
              <a:rPr lang="en-US" sz="4000" dirty="0" smtClean="0"/>
              <a:t>Finding interesting and available tours for our members.</a:t>
            </a:r>
            <a:endParaRPr lang="en-US" sz="4000" dirty="0" smtClean="0"/>
          </a:p>
          <a:p>
            <a:r>
              <a:rPr lang="en-US" sz="4000" dirty="0" smtClean="0"/>
              <a:t>4.	Getting UT Students to recognize our meetings, not just those few seeking jobs!</a:t>
            </a:r>
          </a:p>
          <a:p>
            <a:r>
              <a:rPr lang="en-US" sz="4000" dirty="0" smtClean="0"/>
              <a:t>	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5617</TotalTime>
  <Words>63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PES/PELS/IAS/IES Ausin  (PI)²</vt:lpstr>
      <vt:lpstr>2017 ChapCom</vt:lpstr>
      <vt:lpstr>Slide 3</vt:lpstr>
      <vt:lpstr>Slide 4</vt:lpstr>
      <vt:lpstr>Weaknesses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PES/PELS/IAS/IES Austin – (PI)²</dc:title>
  <dc:creator>Mercier</dc:creator>
  <cp:lastModifiedBy>Mercier</cp:lastModifiedBy>
  <cp:revision>29</cp:revision>
  <dcterms:created xsi:type="dcterms:W3CDTF">2017-01-17T16:13:32Z</dcterms:created>
  <dcterms:modified xsi:type="dcterms:W3CDTF">2017-09-13T05:00:33Z</dcterms:modified>
</cp:coreProperties>
</file>